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4" r:id="rId11"/>
    <p:sldId id="265" r:id="rId12"/>
    <p:sldId id="269" r:id="rId13"/>
    <p:sldId id="270" r:id="rId14"/>
    <p:sldId id="271" r:id="rId15"/>
    <p:sldId id="272" r:id="rId16"/>
    <p:sldId id="273" r:id="rId17"/>
    <p:sldId id="266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4FA031-703D-4DC5-9DD0-E71C2FED004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C97167-840E-4A1B-8896-B9902044FB6D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Возможности ИИ для учителей</a:t>
          </a:r>
          <a:endParaRPr lang="ru-RU" dirty="0"/>
        </a:p>
      </dgm:t>
    </dgm:pt>
    <dgm:pt modelId="{96DD86C5-090E-4155-ACB0-F793467A32AD}" type="parTrans" cxnId="{40DECD1F-1491-4581-9B7B-E016960DB961}">
      <dgm:prSet/>
      <dgm:spPr/>
      <dgm:t>
        <a:bodyPr/>
        <a:lstStyle/>
        <a:p>
          <a:endParaRPr lang="ru-RU"/>
        </a:p>
      </dgm:t>
    </dgm:pt>
    <dgm:pt modelId="{8845F30F-7BDE-4660-9009-AEC8D964E221}" type="sibTrans" cxnId="{40DECD1F-1491-4581-9B7B-E016960DB961}">
      <dgm:prSet/>
      <dgm:spPr/>
      <dgm:t>
        <a:bodyPr/>
        <a:lstStyle/>
        <a:p>
          <a:endParaRPr lang="ru-RU"/>
        </a:p>
      </dgm:t>
    </dgm:pt>
    <dgm:pt modelId="{D7D8EAE6-8C85-40B8-B175-468FEA8665FA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Создание и адаптация учебных материалов</a:t>
          </a:r>
          <a:endParaRPr lang="ru-RU" dirty="0"/>
        </a:p>
      </dgm:t>
    </dgm:pt>
    <dgm:pt modelId="{C074182D-47C4-405B-9B0B-8A9EFDF82A41}" type="parTrans" cxnId="{1BBC65EF-CB18-47AC-B3BE-813A6FDF69D0}">
      <dgm:prSet/>
      <dgm:spPr/>
      <dgm:t>
        <a:bodyPr/>
        <a:lstStyle/>
        <a:p>
          <a:endParaRPr lang="ru-RU"/>
        </a:p>
      </dgm:t>
    </dgm:pt>
    <dgm:pt modelId="{DD55A133-FD33-45A7-9D86-BCB0CD948F1E}" type="sibTrans" cxnId="{1BBC65EF-CB18-47AC-B3BE-813A6FDF69D0}">
      <dgm:prSet/>
      <dgm:spPr/>
      <dgm:t>
        <a:bodyPr/>
        <a:lstStyle/>
        <a:p>
          <a:endParaRPr lang="ru-RU"/>
        </a:p>
      </dgm:t>
    </dgm:pt>
    <dgm:pt modelId="{B365FAD2-3D02-4B26-943D-1848DE6E831F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Автоматическая проверка заданий</a:t>
          </a:r>
          <a:endParaRPr lang="ru-RU" dirty="0"/>
        </a:p>
      </dgm:t>
    </dgm:pt>
    <dgm:pt modelId="{00D4F8BB-DEBA-4FA1-AB1A-008BAD52D04D}" type="parTrans" cxnId="{240F33C6-0D8E-4DFB-8E40-DC9EC81C34F4}">
      <dgm:prSet/>
      <dgm:spPr/>
      <dgm:t>
        <a:bodyPr/>
        <a:lstStyle/>
        <a:p>
          <a:endParaRPr lang="ru-RU"/>
        </a:p>
      </dgm:t>
    </dgm:pt>
    <dgm:pt modelId="{33999458-157C-4B57-8A65-7C4AA7C35174}" type="sibTrans" cxnId="{240F33C6-0D8E-4DFB-8E40-DC9EC81C34F4}">
      <dgm:prSet/>
      <dgm:spPr/>
      <dgm:t>
        <a:bodyPr/>
        <a:lstStyle/>
        <a:p>
          <a:endParaRPr lang="ru-RU"/>
        </a:p>
      </dgm:t>
    </dgm:pt>
    <dgm:pt modelId="{F59DB246-73F4-42A2-9602-6E960D65C895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Создание визуальных материалов</a:t>
          </a:r>
          <a:endParaRPr lang="ru-RU" dirty="0"/>
        </a:p>
      </dgm:t>
    </dgm:pt>
    <dgm:pt modelId="{B7B6A121-9423-4F10-9E22-73B46561843E}" type="parTrans" cxnId="{0DEC300A-8F0F-4A4D-9A0A-1A57D168BB24}">
      <dgm:prSet/>
      <dgm:spPr/>
      <dgm:t>
        <a:bodyPr/>
        <a:lstStyle/>
        <a:p>
          <a:endParaRPr lang="ru-RU"/>
        </a:p>
      </dgm:t>
    </dgm:pt>
    <dgm:pt modelId="{60D725FD-10F9-442E-B05F-C651D2E0DBEA}" type="sibTrans" cxnId="{0DEC300A-8F0F-4A4D-9A0A-1A57D168BB24}">
      <dgm:prSet/>
      <dgm:spPr/>
      <dgm:t>
        <a:bodyPr/>
        <a:lstStyle/>
        <a:p>
          <a:endParaRPr lang="ru-RU"/>
        </a:p>
      </dgm:t>
    </dgm:pt>
    <dgm:pt modelId="{B264F9C7-09BC-4AC1-B92F-866DD486DB68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Работа с документацией</a:t>
          </a:r>
          <a:endParaRPr lang="ru-RU" dirty="0"/>
        </a:p>
      </dgm:t>
    </dgm:pt>
    <dgm:pt modelId="{D4BFF7A4-F15B-45E0-90D7-80E9FCAD970A}" type="parTrans" cxnId="{971F1DFD-BFF5-493E-86DB-CFFCA450D987}">
      <dgm:prSet/>
      <dgm:spPr/>
      <dgm:t>
        <a:bodyPr/>
        <a:lstStyle/>
        <a:p>
          <a:endParaRPr lang="ru-RU"/>
        </a:p>
      </dgm:t>
    </dgm:pt>
    <dgm:pt modelId="{80230CBB-2BCA-48F8-98A9-465A5DCA5FA7}" type="sibTrans" cxnId="{971F1DFD-BFF5-493E-86DB-CFFCA450D987}">
      <dgm:prSet/>
      <dgm:spPr/>
      <dgm:t>
        <a:bodyPr/>
        <a:lstStyle/>
        <a:p>
          <a:endParaRPr lang="ru-RU"/>
        </a:p>
      </dgm:t>
    </dgm:pt>
    <dgm:pt modelId="{61790C26-BE3B-47C9-969F-0AC060FA3723}" type="pres">
      <dgm:prSet presAssocID="{AA4FA031-703D-4DC5-9DD0-E71C2FED004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8B084-EA52-43A5-A759-7383781434E3}" type="pres">
      <dgm:prSet presAssocID="{AA4FA031-703D-4DC5-9DD0-E71C2FED0041}" presName="matrix" presStyleCnt="0"/>
      <dgm:spPr/>
    </dgm:pt>
    <dgm:pt modelId="{60E38692-B61A-426D-99C9-DDBD3B24C93F}" type="pres">
      <dgm:prSet presAssocID="{AA4FA031-703D-4DC5-9DD0-E71C2FED0041}" presName="tile1" presStyleLbl="node1" presStyleIdx="0" presStyleCnt="4"/>
      <dgm:spPr/>
      <dgm:t>
        <a:bodyPr/>
        <a:lstStyle/>
        <a:p>
          <a:endParaRPr lang="ru-RU"/>
        </a:p>
      </dgm:t>
    </dgm:pt>
    <dgm:pt modelId="{3EF26FA0-89AE-44D3-A761-5A041EA46AA1}" type="pres">
      <dgm:prSet presAssocID="{AA4FA031-703D-4DC5-9DD0-E71C2FED004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B444C-0D61-4208-B845-D8AC02D1730B}" type="pres">
      <dgm:prSet presAssocID="{AA4FA031-703D-4DC5-9DD0-E71C2FED0041}" presName="tile2" presStyleLbl="node1" presStyleIdx="1" presStyleCnt="4" custScaleY="101504" custLinFactNeighborX="333" custLinFactNeighborY="752"/>
      <dgm:spPr/>
      <dgm:t>
        <a:bodyPr/>
        <a:lstStyle/>
        <a:p>
          <a:endParaRPr lang="ru-RU"/>
        </a:p>
      </dgm:t>
    </dgm:pt>
    <dgm:pt modelId="{08CECFEE-BDDE-4C39-AE0E-06C62E291172}" type="pres">
      <dgm:prSet presAssocID="{AA4FA031-703D-4DC5-9DD0-E71C2FED004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136606-6032-40E7-92E9-20005E3D9A4B}" type="pres">
      <dgm:prSet presAssocID="{AA4FA031-703D-4DC5-9DD0-E71C2FED0041}" presName="tile3" presStyleLbl="node1" presStyleIdx="2" presStyleCnt="4"/>
      <dgm:spPr/>
      <dgm:t>
        <a:bodyPr/>
        <a:lstStyle/>
        <a:p>
          <a:endParaRPr lang="ru-RU"/>
        </a:p>
      </dgm:t>
    </dgm:pt>
    <dgm:pt modelId="{75265659-8F8A-4B9F-93C6-F353C4A8DC4B}" type="pres">
      <dgm:prSet presAssocID="{AA4FA031-703D-4DC5-9DD0-E71C2FED004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D3A5C-A5EF-4D07-8F68-44A49B050587}" type="pres">
      <dgm:prSet presAssocID="{AA4FA031-703D-4DC5-9DD0-E71C2FED0041}" presName="tile4" presStyleLbl="node1" presStyleIdx="3" presStyleCnt="4"/>
      <dgm:spPr/>
      <dgm:t>
        <a:bodyPr/>
        <a:lstStyle/>
        <a:p>
          <a:endParaRPr lang="ru-RU"/>
        </a:p>
      </dgm:t>
    </dgm:pt>
    <dgm:pt modelId="{56A692A4-FD4E-462B-ADE3-647580EDEAB7}" type="pres">
      <dgm:prSet presAssocID="{AA4FA031-703D-4DC5-9DD0-E71C2FED004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D1039-1A44-4D02-9507-34DBB64ED373}" type="pres">
      <dgm:prSet presAssocID="{AA4FA031-703D-4DC5-9DD0-E71C2FED0041}" presName="centerTile" presStyleLbl="fgShp" presStyleIdx="0" presStyleCnt="1" custScaleX="132823" custScaleY="15720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4E83ED2-9D1F-4E63-8AF0-6C1B5DC71582}" type="presOf" srcId="{F59DB246-73F4-42A2-9602-6E960D65C895}" destId="{75265659-8F8A-4B9F-93C6-F353C4A8DC4B}" srcOrd="1" destOrd="0" presId="urn:microsoft.com/office/officeart/2005/8/layout/matrix1"/>
    <dgm:cxn modelId="{3826D278-3BA9-4879-AB41-C6A34244D47E}" type="presOf" srcId="{AA4FA031-703D-4DC5-9DD0-E71C2FED0041}" destId="{61790C26-BE3B-47C9-969F-0AC060FA3723}" srcOrd="0" destOrd="0" presId="urn:microsoft.com/office/officeart/2005/8/layout/matrix1"/>
    <dgm:cxn modelId="{C9301CC0-41A9-4508-936E-24E4E4D0CB4D}" type="presOf" srcId="{D7D8EAE6-8C85-40B8-B175-468FEA8665FA}" destId="{60E38692-B61A-426D-99C9-DDBD3B24C93F}" srcOrd="0" destOrd="0" presId="urn:microsoft.com/office/officeart/2005/8/layout/matrix1"/>
    <dgm:cxn modelId="{1BBC65EF-CB18-47AC-B3BE-813A6FDF69D0}" srcId="{4EC97167-840E-4A1B-8896-B9902044FB6D}" destId="{D7D8EAE6-8C85-40B8-B175-468FEA8665FA}" srcOrd="0" destOrd="0" parTransId="{C074182D-47C4-405B-9B0B-8A9EFDF82A41}" sibTransId="{DD55A133-FD33-45A7-9D86-BCB0CD948F1E}"/>
    <dgm:cxn modelId="{971F1DFD-BFF5-493E-86DB-CFFCA450D987}" srcId="{4EC97167-840E-4A1B-8896-B9902044FB6D}" destId="{B264F9C7-09BC-4AC1-B92F-866DD486DB68}" srcOrd="3" destOrd="0" parTransId="{D4BFF7A4-F15B-45E0-90D7-80E9FCAD970A}" sibTransId="{80230CBB-2BCA-48F8-98A9-465A5DCA5FA7}"/>
    <dgm:cxn modelId="{D28BF9B3-260F-4650-88B3-7F1799EC20FC}" type="presOf" srcId="{B264F9C7-09BC-4AC1-B92F-866DD486DB68}" destId="{56A692A4-FD4E-462B-ADE3-647580EDEAB7}" srcOrd="1" destOrd="0" presId="urn:microsoft.com/office/officeart/2005/8/layout/matrix1"/>
    <dgm:cxn modelId="{045B8CE4-0CC4-45CD-A410-DCBBECF73054}" type="presOf" srcId="{D7D8EAE6-8C85-40B8-B175-468FEA8665FA}" destId="{3EF26FA0-89AE-44D3-A761-5A041EA46AA1}" srcOrd="1" destOrd="0" presId="urn:microsoft.com/office/officeart/2005/8/layout/matrix1"/>
    <dgm:cxn modelId="{0DEC300A-8F0F-4A4D-9A0A-1A57D168BB24}" srcId="{4EC97167-840E-4A1B-8896-B9902044FB6D}" destId="{F59DB246-73F4-42A2-9602-6E960D65C895}" srcOrd="2" destOrd="0" parTransId="{B7B6A121-9423-4F10-9E22-73B46561843E}" sibTransId="{60D725FD-10F9-442E-B05F-C651D2E0DBEA}"/>
    <dgm:cxn modelId="{8C59B9D6-4243-428F-80CD-37DF30B6381B}" type="presOf" srcId="{B365FAD2-3D02-4B26-943D-1848DE6E831F}" destId="{364B444C-0D61-4208-B845-D8AC02D1730B}" srcOrd="0" destOrd="0" presId="urn:microsoft.com/office/officeart/2005/8/layout/matrix1"/>
    <dgm:cxn modelId="{6B2B6030-BD51-434D-9D5A-76A71362967A}" type="presOf" srcId="{B365FAD2-3D02-4B26-943D-1848DE6E831F}" destId="{08CECFEE-BDDE-4C39-AE0E-06C62E291172}" srcOrd="1" destOrd="0" presId="urn:microsoft.com/office/officeart/2005/8/layout/matrix1"/>
    <dgm:cxn modelId="{2A434AF9-F533-47C1-91C5-59468E6F7972}" type="presOf" srcId="{F59DB246-73F4-42A2-9602-6E960D65C895}" destId="{FB136606-6032-40E7-92E9-20005E3D9A4B}" srcOrd="0" destOrd="0" presId="urn:microsoft.com/office/officeart/2005/8/layout/matrix1"/>
    <dgm:cxn modelId="{80120184-4E4D-47DD-8AAC-44F525F68948}" type="presOf" srcId="{4EC97167-840E-4A1B-8896-B9902044FB6D}" destId="{C45D1039-1A44-4D02-9507-34DBB64ED373}" srcOrd="0" destOrd="0" presId="urn:microsoft.com/office/officeart/2005/8/layout/matrix1"/>
    <dgm:cxn modelId="{40DECD1F-1491-4581-9B7B-E016960DB961}" srcId="{AA4FA031-703D-4DC5-9DD0-E71C2FED0041}" destId="{4EC97167-840E-4A1B-8896-B9902044FB6D}" srcOrd="0" destOrd="0" parTransId="{96DD86C5-090E-4155-ACB0-F793467A32AD}" sibTransId="{8845F30F-7BDE-4660-9009-AEC8D964E221}"/>
    <dgm:cxn modelId="{240F33C6-0D8E-4DFB-8E40-DC9EC81C34F4}" srcId="{4EC97167-840E-4A1B-8896-B9902044FB6D}" destId="{B365FAD2-3D02-4B26-943D-1848DE6E831F}" srcOrd="1" destOrd="0" parTransId="{00D4F8BB-DEBA-4FA1-AB1A-008BAD52D04D}" sibTransId="{33999458-157C-4B57-8A65-7C4AA7C35174}"/>
    <dgm:cxn modelId="{F5896495-BA88-485E-838A-F56E17945C73}" type="presOf" srcId="{B264F9C7-09BC-4AC1-B92F-866DD486DB68}" destId="{410D3A5C-A5EF-4D07-8F68-44A49B050587}" srcOrd="0" destOrd="0" presId="urn:microsoft.com/office/officeart/2005/8/layout/matrix1"/>
    <dgm:cxn modelId="{BB9F355D-E202-400C-9662-9D5F575BD369}" type="presParOf" srcId="{61790C26-BE3B-47C9-969F-0AC060FA3723}" destId="{C5E8B084-EA52-43A5-A759-7383781434E3}" srcOrd="0" destOrd="0" presId="urn:microsoft.com/office/officeart/2005/8/layout/matrix1"/>
    <dgm:cxn modelId="{732F0FE4-BB17-4AF4-A98F-2586087F6ECC}" type="presParOf" srcId="{C5E8B084-EA52-43A5-A759-7383781434E3}" destId="{60E38692-B61A-426D-99C9-DDBD3B24C93F}" srcOrd="0" destOrd="0" presId="urn:microsoft.com/office/officeart/2005/8/layout/matrix1"/>
    <dgm:cxn modelId="{5E2856D3-16C2-4749-A268-6566BFE17166}" type="presParOf" srcId="{C5E8B084-EA52-43A5-A759-7383781434E3}" destId="{3EF26FA0-89AE-44D3-A761-5A041EA46AA1}" srcOrd="1" destOrd="0" presId="urn:microsoft.com/office/officeart/2005/8/layout/matrix1"/>
    <dgm:cxn modelId="{5CE2D305-24D0-4E93-BDB8-23FBD2219C9E}" type="presParOf" srcId="{C5E8B084-EA52-43A5-A759-7383781434E3}" destId="{364B444C-0D61-4208-B845-D8AC02D1730B}" srcOrd="2" destOrd="0" presId="urn:microsoft.com/office/officeart/2005/8/layout/matrix1"/>
    <dgm:cxn modelId="{89AABD24-D455-43ED-9218-1BE6A18D45F4}" type="presParOf" srcId="{C5E8B084-EA52-43A5-A759-7383781434E3}" destId="{08CECFEE-BDDE-4C39-AE0E-06C62E291172}" srcOrd="3" destOrd="0" presId="urn:microsoft.com/office/officeart/2005/8/layout/matrix1"/>
    <dgm:cxn modelId="{1288EFD3-6C75-4EE5-AA32-30CF6533A54D}" type="presParOf" srcId="{C5E8B084-EA52-43A5-A759-7383781434E3}" destId="{FB136606-6032-40E7-92E9-20005E3D9A4B}" srcOrd="4" destOrd="0" presId="urn:microsoft.com/office/officeart/2005/8/layout/matrix1"/>
    <dgm:cxn modelId="{A5FDB1B6-C303-4B41-B783-3A36C1957A6F}" type="presParOf" srcId="{C5E8B084-EA52-43A5-A759-7383781434E3}" destId="{75265659-8F8A-4B9F-93C6-F353C4A8DC4B}" srcOrd="5" destOrd="0" presId="urn:microsoft.com/office/officeart/2005/8/layout/matrix1"/>
    <dgm:cxn modelId="{9663ADC0-0CC9-4E9F-89C0-3F8E2D8E830B}" type="presParOf" srcId="{C5E8B084-EA52-43A5-A759-7383781434E3}" destId="{410D3A5C-A5EF-4D07-8F68-44A49B050587}" srcOrd="6" destOrd="0" presId="urn:microsoft.com/office/officeart/2005/8/layout/matrix1"/>
    <dgm:cxn modelId="{F4DE30CD-F61D-45B5-83BE-7E53CF8F8594}" type="presParOf" srcId="{C5E8B084-EA52-43A5-A759-7383781434E3}" destId="{56A692A4-FD4E-462B-ADE3-647580EDEAB7}" srcOrd="7" destOrd="0" presId="urn:microsoft.com/office/officeart/2005/8/layout/matrix1"/>
    <dgm:cxn modelId="{54727761-D7AD-4287-9E7E-370113CAF444}" type="presParOf" srcId="{61790C26-BE3B-47C9-969F-0AC060FA3723}" destId="{C45D1039-1A44-4D02-9507-34DBB64ED37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4FA031-703D-4DC5-9DD0-E71C2FED004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C97167-840E-4A1B-8896-B9902044FB6D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Возможности ИИ для учеников</a:t>
          </a:r>
          <a:endParaRPr lang="ru-RU" dirty="0"/>
        </a:p>
      </dgm:t>
    </dgm:pt>
    <dgm:pt modelId="{96DD86C5-090E-4155-ACB0-F793467A32AD}" type="parTrans" cxnId="{40DECD1F-1491-4581-9B7B-E016960DB961}">
      <dgm:prSet/>
      <dgm:spPr/>
      <dgm:t>
        <a:bodyPr/>
        <a:lstStyle/>
        <a:p>
          <a:endParaRPr lang="ru-RU"/>
        </a:p>
      </dgm:t>
    </dgm:pt>
    <dgm:pt modelId="{8845F30F-7BDE-4660-9009-AEC8D964E221}" type="sibTrans" cxnId="{40DECD1F-1491-4581-9B7B-E016960DB961}">
      <dgm:prSet/>
      <dgm:spPr/>
      <dgm:t>
        <a:bodyPr/>
        <a:lstStyle/>
        <a:p>
          <a:endParaRPr lang="ru-RU"/>
        </a:p>
      </dgm:t>
    </dgm:pt>
    <dgm:pt modelId="{D7D8EAE6-8C85-40B8-B175-468FEA8665FA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Адаптивное обучение</a:t>
          </a:r>
          <a:endParaRPr lang="ru-RU" dirty="0"/>
        </a:p>
      </dgm:t>
    </dgm:pt>
    <dgm:pt modelId="{C074182D-47C4-405B-9B0B-8A9EFDF82A41}" type="parTrans" cxnId="{1BBC65EF-CB18-47AC-B3BE-813A6FDF69D0}">
      <dgm:prSet/>
      <dgm:spPr/>
      <dgm:t>
        <a:bodyPr/>
        <a:lstStyle/>
        <a:p>
          <a:endParaRPr lang="ru-RU"/>
        </a:p>
      </dgm:t>
    </dgm:pt>
    <dgm:pt modelId="{DD55A133-FD33-45A7-9D86-BCB0CD948F1E}" type="sibTrans" cxnId="{1BBC65EF-CB18-47AC-B3BE-813A6FDF69D0}">
      <dgm:prSet/>
      <dgm:spPr/>
      <dgm:t>
        <a:bodyPr/>
        <a:lstStyle/>
        <a:p>
          <a:endParaRPr lang="ru-RU"/>
        </a:p>
      </dgm:t>
    </dgm:pt>
    <dgm:pt modelId="{B365FAD2-3D02-4B26-943D-1848DE6E831F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Автоматическая оценка работ</a:t>
          </a:r>
          <a:endParaRPr lang="ru-RU" dirty="0"/>
        </a:p>
      </dgm:t>
    </dgm:pt>
    <dgm:pt modelId="{00D4F8BB-DEBA-4FA1-AB1A-008BAD52D04D}" type="parTrans" cxnId="{240F33C6-0D8E-4DFB-8E40-DC9EC81C34F4}">
      <dgm:prSet/>
      <dgm:spPr/>
      <dgm:t>
        <a:bodyPr/>
        <a:lstStyle/>
        <a:p>
          <a:endParaRPr lang="ru-RU"/>
        </a:p>
      </dgm:t>
    </dgm:pt>
    <dgm:pt modelId="{33999458-157C-4B57-8A65-7C4AA7C35174}" type="sibTrans" cxnId="{240F33C6-0D8E-4DFB-8E40-DC9EC81C34F4}">
      <dgm:prSet/>
      <dgm:spPr/>
      <dgm:t>
        <a:bodyPr/>
        <a:lstStyle/>
        <a:p>
          <a:endParaRPr lang="ru-RU"/>
        </a:p>
      </dgm:t>
    </dgm:pt>
    <dgm:pt modelId="{F59DB246-73F4-42A2-9602-6E960D65C895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Интерактивные помощники и чат-боты</a:t>
          </a:r>
          <a:endParaRPr lang="ru-RU" dirty="0"/>
        </a:p>
      </dgm:t>
    </dgm:pt>
    <dgm:pt modelId="{B7B6A121-9423-4F10-9E22-73B46561843E}" type="parTrans" cxnId="{0DEC300A-8F0F-4A4D-9A0A-1A57D168BB24}">
      <dgm:prSet/>
      <dgm:spPr/>
      <dgm:t>
        <a:bodyPr/>
        <a:lstStyle/>
        <a:p>
          <a:endParaRPr lang="ru-RU"/>
        </a:p>
      </dgm:t>
    </dgm:pt>
    <dgm:pt modelId="{60D725FD-10F9-442E-B05F-C651D2E0DBEA}" type="sibTrans" cxnId="{0DEC300A-8F0F-4A4D-9A0A-1A57D168BB24}">
      <dgm:prSet/>
      <dgm:spPr/>
      <dgm:t>
        <a:bodyPr/>
        <a:lstStyle/>
        <a:p>
          <a:endParaRPr lang="ru-RU"/>
        </a:p>
      </dgm:t>
    </dgm:pt>
    <dgm:pt modelId="{B264F9C7-09BC-4AC1-B92F-866DD486DB68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i="0" dirty="0" smtClean="0"/>
            <a:t>Анализ успеваемости и прогнозирование</a:t>
          </a:r>
          <a:r>
            <a:rPr lang="ru-RU" b="0" i="0" dirty="0" smtClean="0"/>
            <a:t>.</a:t>
          </a:r>
          <a:endParaRPr lang="ru-RU" dirty="0"/>
        </a:p>
      </dgm:t>
    </dgm:pt>
    <dgm:pt modelId="{D4BFF7A4-F15B-45E0-90D7-80E9FCAD970A}" type="parTrans" cxnId="{971F1DFD-BFF5-493E-86DB-CFFCA450D987}">
      <dgm:prSet/>
      <dgm:spPr/>
      <dgm:t>
        <a:bodyPr/>
        <a:lstStyle/>
        <a:p>
          <a:endParaRPr lang="ru-RU"/>
        </a:p>
      </dgm:t>
    </dgm:pt>
    <dgm:pt modelId="{80230CBB-2BCA-48F8-98A9-465A5DCA5FA7}" type="sibTrans" cxnId="{971F1DFD-BFF5-493E-86DB-CFFCA450D987}">
      <dgm:prSet/>
      <dgm:spPr/>
      <dgm:t>
        <a:bodyPr/>
        <a:lstStyle/>
        <a:p>
          <a:endParaRPr lang="ru-RU"/>
        </a:p>
      </dgm:t>
    </dgm:pt>
    <dgm:pt modelId="{61790C26-BE3B-47C9-969F-0AC060FA3723}" type="pres">
      <dgm:prSet presAssocID="{AA4FA031-703D-4DC5-9DD0-E71C2FED004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8B084-EA52-43A5-A759-7383781434E3}" type="pres">
      <dgm:prSet presAssocID="{AA4FA031-703D-4DC5-9DD0-E71C2FED0041}" presName="matrix" presStyleCnt="0"/>
      <dgm:spPr/>
    </dgm:pt>
    <dgm:pt modelId="{60E38692-B61A-426D-99C9-DDBD3B24C93F}" type="pres">
      <dgm:prSet presAssocID="{AA4FA031-703D-4DC5-9DD0-E71C2FED0041}" presName="tile1" presStyleLbl="node1" presStyleIdx="0" presStyleCnt="4"/>
      <dgm:spPr/>
      <dgm:t>
        <a:bodyPr/>
        <a:lstStyle/>
        <a:p>
          <a:endParaRPr lang="ru-RU"/>
        </a:p>
      </dgm:t>
    </dgm:pt>
    <dgm:pt modelId="{3EF26FA0-89AE-44D3-A761-5A041EA46AA1}" type="pres">
      <dgm:prSet presAssocID="{AA4FA031-703D-4DC5-9DD0-E71C2FED004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B444C-0D61-4208-B845-D8AC02D1730B}" type="pres">
      <dgm:prSet presAssocID="{AA4FA031-703D-4DC5-9DD0-E71C2FED0041}" presName="tile2" presStyleLbl="node1" presStyleIdx="1" presStyleCnt="4" custScaleY="101504" custLinFactNeighborX="333" custLinFactNeighborY="752"/>
      <dgm:spPr/>
      <dgm:t>
        <a:bodyPr/>
        <a:lstStyle/>
        <a:p>
          <a:endParaRPr lang="ru-RU"/>
        </a:p>
      </dgm:t>
    </dgm:pt>
    <dgm:pt modelId="{08CECFEE-BDDE-4C39-AE0E-06C62E291172}" type="pres">
      <dgm:prSet presAssocID="{AA4FA031-703D-4DC5-9DD0-E71C2FED004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136606-6032-40E7-92E9-20005E3D9A4B}" type="pres">
      <dgm:prSet presAssocID="{AA4FA031-703D-4DC5-9DD0-E71C2FED0041}" presName="tile3" presStyleLbl="node1" presStyleIdx="2" presStyleCnt="4"/>
      <dgm:spPr/>
      <dgm:t>
        <a:bodyPr/>
        <a:lstStyle/>
        <a:p>
          <a:endParaRPr lang="ru-RU"/>
        </a:p>
      </dgm:t>
    </dgm:pt>
    <dgm:pt modelId="{75265659-8F8A-4B9F-93C6-F353C4A8DC4B}" type="pres">
      <dgm:prSet presAssocID="{AA4FA031-703D-4DC5-9DD0-E71C2FED004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D3A5C-A5EF-4D07-8F68-44A49B050587}" type="pres">
      <dgm:prSet presAssocID="{AA4FA031-703D-4DC5-9DD0-E71C2FED0041}" presName="tile4" presStyleLbl="node1" presStyleIdx="3" presStyleCnt="4"/>
      <dgm:spPr/>
      <dgm:t>
        <a:bodyPr/>
        <a:lstStyle/>
        <a:p>
          <a:endParaRPr lang="ru-RU"/>
        </a:p>
      </dgm:t>
    </dgm:pt>
    <dgm:pt modelId="{56A692A4-FD4E-462B-ADE3-647580EDEAB7}" type="pres">
      <dgm:prSet presAssocID="{AA4FA031-703D-4DC5-9DD0-E71C2FED004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D1039-1A44-4D02-9507-34DBB64ED373}" type="pres">
      <dgm:prSet presAssocID="{AA4FA031-703D-4DC5-9DD0-E71C2FED0041}" presName="centerTile" presStyleLbl="fgShp" presStyleIdx="0" presStyleCnt="1" custScaleX="132823" custScaleY="157208" custLinFactNeighborX="1786" custLinFactNeighborY="-424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79690F69-B126-460C-AD51-C638209D6789}" type="presOf" srcId="{F59DB246-73F4-42A2-9602-6E960D65C895}" destId="{75265659-8F8A-4B9F-93C6-F353C4A8DC4B}" srcOrd="1" destOrd="0" presId="urn:microsoft.com/office/officeart/2005/8/layout/matrix1"/>
    <dgm:cxn modelId="{E037E4E1-98E7-4611-AD0A-C77DA1DCE3CE}" type="presOf" srcId="{B264F9C7-09BC-4AC1-B92F-866DD486DB68}" destId="{56A692A4-FD4E-462B-ADE3-647580EDEAB7}" srcOrd="1" destOrd="0" presId="urn:microsoft.com/office/officeart/2005/8/layout/matrix1"/>
    <dgm:cxn modelId="{4CD37CEE-C326-4098-9BB6-88FCE9084929}" type="presOf" srcId="{4EC97167-840E-4A1B-8896-B9902044FB6D}" destId="{C45D1039-1A44-4D02-9507-34DBB64ED373}" srcOrd="0" destOrd="0" presId="urn:microsoft.com/office/officeart/2005/8/layout/matrix1"/>
    <dgm:cxn modelId="{1BBC65EF-CB18-47AC-B3BE-813A6FDF69D0}" srcId="{4EC97167-840E-4A1B-8896-B9902044FB6D}" destId="{D7D8EAE6-8C85-40B8-B175-468FEA8665FA}" srcOrd="0" destOrd="0" parTransId="{C074182D-47C4-405B-9B0B-8A9EFDF82A41}" sibTransId="{DD55A133-FD33-45A7-9D86-BCB0CD948F1E}"/>
    <dgm:cxn modelId="{971F1DFD-BFF5-493E-86DB-CFFCA450D987}" srcId="{4EC97167-840E-4A1B-8896-B9902044FB6D}" destId="{B264F9C7-09BC-4AC1-B92F-866DD486DB68}" srcOrd="3" destOrd="0" parTransId="{D4BFF7A4-F15B-45E0-90D7-80E9FCAD970A}" sibTransId="{80230CBB-2BCA-48F8-98A9-465A5DCA5FA7}"/>
    <dgm:cxn modelId="{373D5EB9-AEC4-4D38-A2DE-423CA1166CA6}" type="presOf" srcId="{B365FAD2-3D02-4B26-943D-1848DE6E831F}" destId="{364B444C-0D61-4208-B845-D8AC02D1730B}" srcOrd="0" destOrd="0" presId="urn:microsoft.com/office/officeart/2005/8/layout/matrix1"/>
    <dgm:cxn modelId="{3FAC6E39-AB76-4BCD-8694-A0E7EDC0C6B0}" type="presOf" srcId="{B365FAD2-3D02-4B26-943D-1848DE6E831F}" destId="{08CECFEE-BDDE-4C39-AE0E-06C62E291172}" srcOrd="1" destOrd="0" presId="urn:microsoft.com/office/officeart/2005/8/layout/matrix1"/>
    <dgm:cxn modelId="{0DEC300A-8F0F-4A4D-9A0A-1A57D168BB24}" srcId="{4EC97167-840E-4A1B-8896-B9902044FB6D}" destId="{F59DB246-73F4-42A2-9602-6E960D65C895}" srcOrd="2" destOrd="0" parTransId="{B7B6A121-9423-4F10-9E22-73B46561843E}" sibTransId="{60D725FD-10F9-442E-B05F-C651D2E0DBEA}"/>
    <dgm:cxn modelId="{CD91BFDB-D1DB-431D-A6E0-0D95504BD961}" type="presOf" srcId="{F59DB246-73F4-42A2-9602-6E960D65C895}" destId="{FB136606-6032-40E7-92E9-20005E3D9A4B}" srcOrd="0" destOrd="0" presId="urn:microsoft.com/office/officeart/2005/8/layout/matrix1"/>
    <dgm:cxn modelId="{2A0E59B8-1667-428A-8DAB-5F51BC838028}" type="presOf" srcId="{D7D8EAE6-8C85-40B8-B175-468FEA8665FA}" destId="{3EF26FA0-89AE-44D3-A761-5A041EA46AA1}" srcOrd="1" destOrd="0" presId="urn:microsoft.com/office/officeart/2005/8/layout/matrix1"/>
    <dgm:cxn modelId="{EF2987CD-C161-4834-83A7-768C8D041EF9}" type="presOf" srcId="{AA4FA031-703D-4DC5-9DD0-E71C2FED0041}" destId="{61790C26-BE3B-47C9-969F-0AC060FA3723}" srcOrd="0" destOrd="0" presId="urn:microsoft.com/office/officeart/2005/8/layout/matrix1"/>
    <dgm:cxn modelId="{58273382-01F8-40BE-997C-978054F05349}" type="presOf" srcId="{B264F9C7-09BC-4AC1-B92F-866DD486DB68}" destId="{410D3A5C-A5EF-4D07-8F68-44A49B050587}" srcOrd="0" destOrd="0" presId="urn:microsoft.com/office/officeart/2005/8/layout/matrix1"/>
    <dgm:cxn modelId="{40DECD1F-1491-4581-9B7B-E016960DB961}" srcId="{AA4FA031-703D-4DC5-9DD0-E71C2FED0041}" destId="{4EC97167-840E-4A1B-8896-B9902044FB6D}" srcOrd="0" destOrd="0" parTransId="{96DD86C5-090E-4155-ACB0-F793467A32AD}" sibTransId="{8845F30F-7BDE-4660-9009-AEC8D964E221}"/>
    <dgm:cxn modelId="{240F33C6-0D8E-4DFB-8E40-DC9EC81C34F4}" srcId="{4EC97167-840E-4A1B-8896-B9902044FB6D}" destId="{B365FAD2-3D02-4B26-943D-1848DE6E831F}" srcOrd="1" destOrd="0" parTransId="{00D4F8BB-DEBA-4FA1-AB1A-008BAD52D04D}" sibTransId="{33999458-157C-4B57-8A65-7C4AA7C35174}"/>
    <dgm:cxn modelId="{46F90935-8F65-40DA-882B-99CE0B06BE88}" type="presOf" srcId="{D7D8EAE6-8C85-40B8-B175-468FEA8665FA}" destId="{60E38692-B61A-426D-99C9-DDBD3B24C93F}" srcOrd="0" destOrd="0" presId="urn:microsoft.com/office/officeart/2005/8/layout/matrix1"/>
    <dgm:cxn modelId="{F20DF502-4B9A-48E9-B3B3-D4A452C384A0}" type="presParOf" srcId="{61790C26-BE3B-47C9-969F-0AC060FA3723}" destId="{C5E8B084-EA52-43A5-A759-7383781434E3}" srcOrd="0" destOrd="0" presId="urn:microsoft.com/office/officeart/2005/8/layout/matrix1"/>
    <dgm:cxn modelId="{7207ED4B-57B7-4742-9211-32159AF0594E}" type="presParOf" srcId="{C5E8B084-EA52-43A5-A759-7383781434E3}" destId="{60E38692-B61A-426D-99C9-DDBD3B24C93F}" srcOrd="0" destOrd="0" presId="urn:microsoft.com/office/officeart/2005/8/layout/matrix1"/>
    <dgm:cxn modelId="{F64AB871-765E-49E6-8BA6-0E8DA62948D7}" type="presParOf" srcId="{C5E8B084-EA52-43A5-A759-7383781434E3}" destId="{3EF26FA0-89AE-44D3-A761-5A041EA46AA1}" srcOrd="1" destOrd="0" presId="urn:microsoft.com/office/officeart/2005/8/layout/matrix1"/>
    <dgm:cxn modelId="{356EC3F4-E68B-4DAB-9DC5-A6254325EE99}" type="presParOf" srcId="{C5E8B084-EA52-43A5-A759-7383781434E3}" destId="{364B444C-0D61-4208-B845-D8AC02D1730B}" srcOrd="2" destOrd="0" presId="urn:microsoft.com/office/officeart/2005/8/layout/matrix1"/>
    <dgm:cxn modelId="{6F5DC5A7-A951-4200-9917-5C3996487B72}" type="presParOf" srcId="{C5E8B084-EA52-43A5-A759-7383781434E3}" destId="{08CECFEE-BDDE-4C39-AE0E-06C62E291172}" srcOrd="3" destOrd="0" presId="urn:microsoft.com/office/officeart/2005/8/layout/matrix1"/>
    <dgm:cxn modelId="{E1C80D5D-002E-4B95-8D68-70351A850838}" type="presParOf" srcId="{C5E8B084-EA52-43A5-A759-7383781434E3}" destId="{FB136606-6032-40E7-92E9-20005E3D9A4B}" srcOrd="4" destOrd="0" presId="urn:microsoft.com/office/officeart/2005/8/layout/matrix1"/>
    <dgm:cxn modelId="{C341A7E7-B6F5-4591-84F6-0CEEF168D75C}" type="presParOf" srcId="{C5E8B084-EA52-43A5-A759-7383781434E3}" destId="{75265659-8F8A-4B9F-93C6-F353C4A8DC4B}" srcOrd="5" destOrd="0" presId="urn:microsoft.com/office/officeart/2005/8/layout/matrix1"/>
    <dgm:cxn modelId="{8EFACCA1-4DE0-494C-9489-AF532F4D2973}" type="presParOf" srcId="{C5E8B084-EA52-43A5-A759-7383781434E3}" destId="{410D3A5C-A5EF-4D07-8F68-44A49B050587}" srcOrd="6" destOrd="0" presId="urn:microsoft.com/office/officeart/2005/8/layout/matrix1"/>
    <dgm:cxn modelId="{30231106-8086-4A61-8914-7A2B7F4AEE0C}" type="presParOf" srcId="{C5E8B084-EA52-43A5-A759-7383781434E3}" destId="{56A692A4-FD4E-462B-ADE3-647580EDEAB7}" srcOrd="7" destOrd="0" presId="urn:microsoft.com/office/officeart/2005/8/layout/matrix1"/>
    <dgm:cxn modelId="{853BBB79-FD47-4852-B5A9-287E51B8FA86}" type="presParOf" srcId="{61790C26-BE3B-47C9-969F-0AC060FA3723}" destId="{C45D1039-1A44-4D02-9507-34DBB64ED37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38692-B61A-426D-99C9-DDBD3B24C93F}">
      <dsp:nvSpPr>
        <dsp:cNvPr id="0" name=""/>
        <dsp:cNvSpPr/>
      </dsp:nvSpPr>
      <dsp:spPr>
        <a:xfrm rot="16200000">
          <a:off x="719273" y="-711415"/>
          <a:ext cx="2089844" cy="3528392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/>
            <a:t>Создание и адаптация учебных материалов</a:t>
          </a:r>
          <a:endParaRPr lang="ru-RU" sz="2400" kern="1200" dirty="0"/>
        </a:p>
      </dsp:txBody>
      <dsp:txXfrm rot="5400000">
        <a:off x="0" y="7858"/>
        <a:ext cx="3528392" cy="1567383"/>
      </dsp:txXfrm>
    </dsp:sp>
    <dsp:sp modelId="{364B444C-0D61-4208-B845-D8AC02D1730B}">
      <dsp:nvSpPr>
        <dsp:cNvPr id="0" name=""/>
        <dsp:cNvSpPr/>
      </dsp:nvSpPr>
      <dsp:spPr>
        <a:xfrm>
          <a:off x="3528392" y="7857"/>
          <a:ext cx="3528392" cy="2121275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/>
            <a:t>Автоматическая проверка заданий</a:t>
          </a:r>
          <a:endParaRPr lang="ru-RU" sz="2400" kern="1200" dirty="0"/>
        </a:p>
      </dsp:txBody>
      <dsp:txXfrm>
        <a:off x="3528392" y="7857"/>
        <a:ext cx="3528392" cy="1590956"/>
      </dsp:txXfrm>
    </dsp:sp>
    <dsp:sp modelId="{FB136606-6032-40E7-92E9-20005E3D9A4B}">
      <dsp:nvSpPr>
        <dsp:cNvPr id="0" name=""/>
        <dsp:cNvSpPr/>
      </dsp:nvSpPr>
      <dsp:spPr>
        <a:xfrm rot="10800000">
          <a:off x="0" y="2097702"/>
          <a:ext cx="3528392" cy="2089844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/>
            <a:t>Создание визуальных материалов</a:t>
          </a:r>
          <a:endParaRPr lang="ru-RU" sz="2400" kern="1200" dirty="0"/>
        </a:p>
      </dsp:txBody>
      <dsp:txXfrm rot="10800000">
        <a:off x="0" y="2620163"/>
        <a:ext cx="3528392" cy="1567383"/>
      </dsp:txXfrm>
    </dsp:sp>
    <dsp:sp modelId="{410D3A5C-A5EF-4D07-8F68-44A49B050587}">
      <dsp:nvSpPr>
        <dsp:cNvPr id="0" name=""/>
        <dsp:cNvSpPr/>
      </dsp:nvSpPr>
      <dsp:spPr>
        <a:xfrm rot="5400000">
          <a:off x="4247665" y="1378428"/>
          <a:ext cx="2089844" cy="3528392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/>
            <a:t>Работа с документацией</a:t>
          </a:r>
          <a:endParaRPr lang="ru-RU" sz="2400" kern="1200" dirty="0"/>
        </a:p>
      </dsp:txBody>
      <dsp:txXfrm rot="-5400000">
        <a:off x="3528392" y="2620163"/>
        <a:ext cx="3528392" cy="1567383"/>
      </dsp:txXfrm>
    </dsp:sp>
    <dsp:sp modelId="{C45D1039-1A44-4D02-9507-34DBB64ED373}">
      <dsp:nvSpPr>
        <dsp:cNvPr id="0" name=""/>
        <dsp:cNvSpPr/>
      </dsp:nvSpPr>
      <dsp:spPr>
        <a:xfrm>
          <a:off x="2122437" y="1268493"/>
          <a:ext cx="2811909" cy="1642701"/>
        </a:xfrm>
        <a:prstGeom prst="roundRect">
          <a:avLst/>
        </a:prstGeom>
        <a:gradFill rotWithShape="1">
          <a:gsLst>
            <a:gs pos="0">
              <a:schemeClr val="accent4"/>
            </a:gs>
            <a:gs pos="100000">
              <a:schemeClr val="accent4"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Возможности ИИ для учителей</a:t>
          </a:r>
          <a:endParaRPr lang="ru-RU" sz="2400" kern="1200" dirty="0"/>
        </a:p>
      </dsp:txBody>
      <dsp:txXfrm>
        <a:off x="2202627" y="1348683"/>
        <a:ext cx="2651529" cy="1482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38692-B61A-426D-99C9-DDBD3B24C93F}">
      <dsp:nvSpPr>
        <dsp:cNvPr id="0" name=""/>
        <dsp:cNvSpPr/>
      </dsp:nvSpPr>
      <dsp:spPr>
        <a:xfrm rot="16200000">
          <a:off x="719273" y="-711415"/>
          <a:ext cx="2089844" cy="3528392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/>
            <a:t>Адаптивное обучение</a:t>
          </a:r>
          <a:endParaRPr lang="ru-RU" sz="2600" kern="1200" dirty="0"/>
        </a:p>
      </dsp:txBody>
      <dsp:txXfrm rot="5400000">
        <a:off x="0" y="7858"/>
        <a:ext cx="3528392" cy="1567383"/>
      </dsp:txXfrm>
    </dsp:sp>
    <dsp:sp modelId="{364B444C-0D61-4208-B845-D8AC02D1730B}">
      <dsp:nvSpPr>
        <dsp:cNvPr id="0" name=""/>
        <dsp:cNvSpPr/>
      </dsp:nvSpPr>
      <dsp:spPr>
        <a:xfrm>
          <a:off x="3528392" y="7857"/>
          <a:ext cx="3528392" cy="2121275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/>
            <a:t>Автоматическая оценка работ</a:t>
          </a:r>
          <a:endParaRPr lang="ru-RU" sz="2600" kern="1200" dirty="0"/>
        </a:p>
      </dsp:txBody>
      <dsp:txXfrm>
        <a:off x="3528392" y="7857"/>
        <a:ext cx="3528392" cy="1590956"/>
      </dsp:txXfrm>
    </dsp:sp>
    <dsp:sp modelId="{FB136606-6032-40E7-92E9-20005E3D9A4B}">
      <dsp:nvSpPr>
        <dsp:cNvPr id="0" name=""/>
        <dsp:cNvSpPr/>
      </dsp:nvSpPr>
      <dsp:spPr>
        <a:xfrm rot="10800000">
          <a:off x="0" y="2097702"/>
          <a:ext cx="3528392" cy="2089844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/>
            <a:t>Интерактивные помощники и чат-боты</a:t>
          </a:r>
          <a:endParaRPr lang="ru-RU" sz="2600" kern="1200" dirty="0"/>
        </a:p>
      </dsp:txBody>
      <dsp:txXfrm rot="10800000">
        <a:off x="0" y="2620163"/>
        <a:ext cx="3528392" cy="1567383"/>
      </dsp:txXfrm>
    </dsp:sp>
    <dsp:sp modelId="{410D3A5C-A5EF-4D07-8F68-44A49B050587}">
      <dsp:nvSpPr>
        <dsp:cNvPr id="0" name=""/>
        <dsp:cNvSpPr/>
      </dsp:nvSpPr>
      <dsp:spPr>
        <a:xfrm rot="5400000">
          <a:off x="4247665" y="1378428"/>
          <a:ext cx="2089844" cy="3528392"/>
        </a:xfrm>
        <a:prstGeom prst="round1Rect">
          <a:avLst/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/>
            <a:t>Анализ успеваемости и прогнозирование</a:t>
          </a:r>
          <a:r>
            <a:rPr lang="ru-RU" sz="2600" b="0" i="0" kern="1200" dirty="0" smtClean="0"/>
            <a:t>.</a:t>
          </a:r>
          <a:endParaRPr lang="ru-RU" sz="2600" kern="1200" dirty="0"/>
        </a:p>
      </dsp:txBody>
      <dsp:txXfrm rot="-5400000">
        <a:off x="3528392" y="2620163"/>
        <a:ext cx="3528392" cy="1567383"/>
      </dsp:txXfrm>
    </dsp:sp>
    <dsp:sp modelId="{C45D1039-1A44-4D02-9507-34DBB64ED373}">
      <dsp:nvSpPr>
        <dsp:cNvPr id="0" name=""/>
        <dsp:cNvSpPr/>
      </dsp:nvSpPr>
      <dsp:spPr>
        <a:xfrm>
          <a:off x="2160247" y="1224136"/>
          <a:ext cx="2811909" cy="1642701"/>
        </a:xfrm>
        <a:prstGeom prst="roundRect">
          <a:avLst/>
        </a:prstGeom>
        <a:gradFill rotWithShape="1">
          <a:gsLst>
            <a:gs pos="0">
              <a:schemeClr val="accent4"/>
            </a:gs>
            <a:gs pos="100000">
              <a:schemeClr val="accent4"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Возможности ИИ для учеников</a:t>
          </a:r>
          <a:endParaRPr lang="ru-RU" sz="2600" kern="1200" dirty="0"/>
        </a:p>
      </dsp:txBody>
      <dsp:txXfrm>
        <a:off x="2240437" y="1304326"/>
        <a:ext cx="2651529" cy="14823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ikabu.ru/story/neyroset_i_iskusstvennyiy_intellekt_chto_yeto_takoe_i_kak_oni_rabotayut__obyasnyaem_na_prostyikh_primerakh_12804979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916832"/>
            <a:ext cx="5723468" cy="1828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Искусственный интеллект в образовательном процессе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077072"/>
            <a:ext cx="5712179" cy="1524000"/>
          </a:xfrm>
        </p:spPr>
        <p:txBody>
          <a:bodyPr/>
          <a:lstStyle/>
          <a:p>
            <a:r>
              <a:rPr lang="ru-RU" dirty="0" smtClean="0"/>
              <a:t>Бажанова Дарья Владимировна</a:t>
            </a:r>
          </a:p>
          <a:p>
            <a:r>
              <a:rPr lang="ru-RU" dirty="0" smtClean="0"/>
              <a:t>ГБОУ СОШ №4 п.г.т. Алексеевка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64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Введем запрос: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192688" cy="430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51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6732240" cy="35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98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Яндекс учебник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765602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77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6604793" cy="536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57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908720"/>
            <a:ext cx="760531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48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учителя КПК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559808" cy="3333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37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6552728" cy="597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71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Сократик.ру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12" y="1916832"/>
            <a:ext cx="7637647" cy="3753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3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овый проект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147" y="980728"/>
            <a:ext cx="7647545" cy="4320480"/>
          </a:xfrm>
        </p:spPr>
      </p:pic>
    </p:spTree>
    <p:extLst>
      <p:ext uri="{BB962C8B-B14F-4D97-AF65-F5344CB8AC3E}">
        <p14:creationId xmlns:p14="http://schemas.microsoft.com/office/powerpoint/2010/main" val="2041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Искусственный интеллект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это технология, которая позволяет машинам выполнять задачи, требующие человеческого интеллекта: распознавать речь, анализировать изображения, писать тексты, принимать решения. </a:t>
            </a:r>
            <a:r>
              <a:rPr lang="ru-RU" sz="2800" dirty="0">
                <a:hlinkClick r:id="rId2"/>
              </a:rPr>
              <a:t/>
            </a:r>
            <a:br>
              <a:rPr lang="ru-RU" sz="2800" dirty="0">
                <a:hlinkClick r:id="rId2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0226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Возможности ИИ в образовании: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генерировать </a:t>
            </a:r>
            <a:r>
              <a:rPr lang="ru-RU" sz="2800" dirty="0"/>
              <a:t>изображения, презентации, текст, музыку;</a:t>
            </a:r>
          </a:p>
          <a:p>
            <a:r>
              <a:rPr lang="ru-RU" sz="2800" dirty="0"/>
              <a:t>создавать учебные видеоролики;</a:t>
            </a:r>
          </a:p>
          <a:p>
            <a:r>
              <a:rPr lang="ru-RU" sz="2800" dirty="0"/>
              <a:t>преобразовывать текст в речь;</a:t>
            </a:r>
          </a:p>
          <a:p>
            <a:r>
              <a:rPr lang="ru-RU" sz="2800" dirty="0"/>
              <a:t>улучшать звучание аудиофайлов: устранять шумы и эхо.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1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177160"/>
              </p:ext>
            </p:extLst>
          </p:nvPr>
        </p:nvGraphicFramePr>
        <p:xfrm>
          <a:off x="1043608" y="1268760"/>
          <a:ext cx="7056784" cy="4179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510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7155124"/>
              </p:ext>
            </p:extLst>
          </p:nvPr>
        </p:nvGraphicFramePr>
        <p:xfrm>
          <a:off x="1043608" y="1268760"/>
          <a:ext cx="7056784" cy="4179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257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Чат </a:t>
            </a:r>
            <a:r>
              <a:rPr lang="en-US" dirty="0" smtClean="0"/>
              <a:t>GPT c </a:t>
            </a:r>
            <a:r>
              <a:rPr lang="ru-RU" dirty="0" smtClean="0"/>
              <a:t>Алисой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6732240" cy="359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08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965245" cy="1202485"/>
          </a:xfrm>
        </p:spPr>
        <p:txBody>
          <a:bodyPr/>
          <a:lstStyle/>
          <a:p>
            <a:r>
              <a:rPr lang="ru-RU" dirty="0" smtClean="0"/>
              <a:t>Результат: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28800"/>
            <a:ext cx="5673579" cy="441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3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Шедеврум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78" y="1988840"/>
            <a:ext cx="7726467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5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запросов :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6840760" cy="457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25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144</TotalTime>
  <Words>115</Words>
  <Application>Microsoft Office PowerPoint</Application>
  <PresentationFormat>Экран (4:3)</PresentationFormat>
  <Paragraphs>29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Кнопка</vt:lpstr>
      <vt:lpstr>Искусственный интеллект в образовательном процессе</vt:lpstr>
      <vt:lpstr>Искусственный интеллект - </vt:lpstr>
      <vt:lpstr>Возможности ИИ в образовании:</vt:lpstr>
      <vt:lpstr>Презентация PowerPoint</vt:lpstr>
      <vt:lpstr>Презентация PowerPoint</vt:lpstr>
      <vt:lpstr>Чат GPT c Алисой</vt:lpstr>
      <vt:lpstr>Результат:</vt:lpstr>
      <vt:lpstr>Шедеврум</vt:lpstr>
      <vt:lpstr>Примеры запросов :</vt:lpstr>
      <vt:lpstr>Введем запрос:</vt:lpstr>
      <vt:lpstr>Результат:</vt:lpstr>
      <vt:lpstr>Яндекс учебник</vt:lpstr>
      <vt:lpstr>Презентация PowerPoint</vt:lpstr>
      <vt:lpstr>Презентация PowerPoint</vt:lpstr>
      <vt:lpstr>Для учителя КПК</vt:lpstr>
      <vt:lpstr>Презентация PowerPoint</vt:lpstr>
      <vt:lpstr>Сократик.ру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Искусственный интеллект в образовательном процессе</dc:title>
  <dc:creator>User</dc:creator>
  <cp:lastModifiedBy>User</cp:lastModifiedBy>
  <cp:revision>14</cp:revision>
  <dcterms:created xsi:type="dcterms:W3CDTF">2025-08-27T07:02:33Z</dcterms:created>
  <dcterms:modified xsi:type="dcterms:W3CDTF">2025-09-18T06:04:40Z</dcterms:modified>
</cp:coreProperties>
</file>